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lm8FsdIIOsaTCxZ2j7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64" r:id="rId3"/>
    <p:sldId id="301" r:id="rId4"/>
    <p:sldId id="278" r:id="rId5"/>
    <p:sldId id="277" r:id="rId6"/>
    <p:sldId id="302" r:id="rId7"/>
    <p:sldId id="295" r:id="rId8"/>
    <p:sldId id="307" r:id="rId9"/>
    <p:sldId id="303" r:id="rId10"/>
    <p:sldId id="296" r:id="rId11"/>
    <p:sldId id="308" r:id="rId12"/>
    <p:sldId id="304" r:id="rId13"/>
    <p:sldId id="297" r:id="rId14"/>
    <p:sldId id="309" r:id="rId15"/>
    <p:sldId id="305" r:id="rId16"/>
    <p:sldId id="298" r:id="rId17"/>
    <p:sldId id="310" r:id="rId18"/>
    <p:sldId id="306" r:id="rId19"/>
    <p:sldId id="299" r:id="rId20"/>
    <p:sldId id="311" r:id="rId21"/>
    <p:sldId id="30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B4"/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003" autoAdjust="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EB3A6-08F9-4620-96BB-0C59FDA56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7414-ECF7-48A5-9775-6A5AD38BEC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7C94-16A4-4054-B652-7DD2A812D30D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CEB4-8612-47D3-8652-8C9DFFA35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FDD38-4641-4FC3-8E55-8E63F1563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F883-18B4-4A93-BDB7-2847AFC7C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3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2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3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6E10E-EE53-4F56-A34D-E5DD19F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Power for the computers and scientific instruments onboard is provided by two 2.45 x 7.56m solar panels. The power generated by the panels is also used to charge six nickel-hydrogen batteries that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0.png"/><Relationship Id="rId7" Type="http://schemas.openxmlformats.org/officeDocument/2006/relationships/hyperlink" Target="https://pxhere.com/en/photo/1566431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hyperlink" Target="https://pixabay.com/illustrations/search-files-filing-folder-2876776/" TargetMode="Externa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sources-ecole-inclusive.org/2021/03/22/texttospeech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universetoday.com/39829/what-does-nasa-stand-for/" TargetMode="External"/><Relationship Id="rId7" Type="http://schemas.openxmlformats.org/officeDocument/2006/relationships/hyperlink" Target="https://pxhere.com/en/photo/49059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hyperlink" Target="https://ectdtips.com/2016/08/do-you-use-ocr-on-scanned-documents/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www.incenda.ai/open-datas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deviantart.com/darkstalkerr/art/iOS-7-iPhone-UI-kit-380326254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lm8FsdIIOsaTCxZ2j7"/><Relationship Id="rId5" Type="http://schemas.openxmlformats.org/officeDocument/2006/relationships/hyperlink" Target="https://www.goodfreephotos.com/people/man-wearing-some-vr-equipment.jpg.php" TargetMode="Externa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0.png"/><Relationship Id="rId7" Type="http://schemas.openxmlformats.org/officeDocument/2006/relationships/image" Target="../media/image1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hyperlink" Target="https://www.aliem.com/2019/01/teaming-tips-case-4-faculty-incubato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A7BF46-30CC-2FE4-4388-422A0827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-107830"/>
            <a:ext cx="6860875" cy="6980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A79E9C-A54F-773F-BD85-FDD506087805}"/>
              </a:ext>
            </a:extLst>
          </p:cNvPr>
          <p:cNvSpPr/>
          <p:nvPr/>
        </p:nvSpPr>
        <p:spPr>
          <a:xfrm>
            <a:off x="632856" y="512968"/>
            <a:ext cx="44101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i="0" cap="all" dirty="0">
                <a:solidFill>
                  <a:srgbClr val="FFFFFF"/>
                </a:solidFill>
                <a:effectLst/>
                <a:latin typeface="Tw Cen MT Condensed Extra Bold" panose="020B0803020202020204" pitchFamily="34" charset="0"/>
              </a:rPr>
              <a:t>THE ART IN OUR</a:t>
            </a:r>
          </a:p>
          <a:p>
            <a:pPr algn="ctr" latinLnBrk="0"/>
            <a:r>
              <a:rPr lang="en-US" sz="5400" b="1" i="0" cap="all" dirty="0">
                <a:solidFill>
                  <a:srgbClr val="FFFFFF"/>
                </a:solidFill>
                <a:effectLst/>
                <a:latin typeface="Tw Cen MT Condensed Extra Bold" panose="020B0803020202020204" pitchFamily="34" charset="0"/>
              </a:rPr>
              <a:t> WORLDS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DE851-50E4-5E75-73B3-25F397A9868A}"/>
              </a:ext>
            </a:extLst>
          </p:cNvPr>
          <p:cNvSpPr txBox="1"/>
          <p:nvPr/>
        </p:nvSpPr>
        <p:spPr>
          <a:xfrm>
            <a:off x="1438638" y="3759710"/>
            <a:ext cx="307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FF00"/>
                </a:solidFill>
              </a:rPr>
              <a:t>NasArt</a:t>
            </a:r>
            <a:r>
              <a:rPr lang="en-US" sz="3600" b="1" dirty="0">
                <a:solidFill>
                  <a:srgbClr val="FFFF00"/>
                </a:solidFill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93080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89281507"/>
                  </p:ext>
                </p:extLst>
              </p:nvPr>
            </p:nvGraphicFramePr>
            <p:xfrm>
              <a:off x="3317290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290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934463" y="512109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6DF37-7FDC-5274-75EC-390F74958DE4}"/>
              </a:ext>
            </a:extLst>
          </p:cNvPr>
          <p:cNvSpPr txBox="1"/>
          <p:nvPr/>
        </p:nvSpPr>
        <p:spPr>
          <a:xfrm>
            <a:off x="3414307" y="1176123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Document-to-document 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6405D-7AF6-14FB-51FA-9A769801D82C}"/>
              </a:ext>
            </a:extLst>
          </p:cNvPr>
          <p:cNvSpPr txBox="1"/>
          <p:nvPr/>
        </p:nvSpPr>
        <p:spPr>
          <a:xfrm>
            <a:off x="874345" y="5397516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2A6D9-73E2-9624-F5F1-CFDC6776FD29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0D8DC-FBF2-83B2-F40D-208AAF7EF2AF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53143-FD93-8F9F-9DAE-B01613779B84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40C44-821C-CE14-B8BE-13FA4A65BA26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4933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0A67055-C060-4EE9-37DE-CE0C0AD3E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55968180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0A67055-C060-4EE9-37DE-CE0C0AD3E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25678EF-F64E-FB11-B018-4FC280DE74D8}"/>
              </a:ext>
            </a:extLst>
          </p:cNvPr>
          <p:cNvSpPr txBox="1"/>
          <p:nvPr/>
        </p:nvSpPr>
        <p:spPr>
          <a:xfrm>
            <a:off x="2213258" y="2028616"/>
            <a:ext cx="25961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Document-to-document similarity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574B9A3-B967-3BA9-DB99-7B3536590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99843" y="534137"/>
            <a:ext cx="1218806" cy="121880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233895A-2300-45E0-8DE0-67E2EAE83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883529" y="5050802"/>
            <a:ext cx="1870239" cy="1085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B4870-83D2-8723-D859-91CEADA60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6762" y="2559806"/>
            <a:ext cx="1268442" cy="10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9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3317290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290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934463" y="512109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53ACE-4E93-7142-FB4F-6530ABD54128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4488-8393-DD12-29A1-A3ABF7D805EA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715AC-F1A9-5C18-719D-FE1B2FAE8529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D874B-EDD7-92F9-9BAE-663282B05838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414C6-8BCC-FB92-71D7-FD677C84FF8D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86CC1-9A57-23B3-660D-2F7B7E276A58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0588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30156042"/>
                  </p:ext>
                </p:extLst>
              </p:nvPr>
            </p:nvGraphicFramePr>
            <p:xfrm>
              <a:off x="6054678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4678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934463" y="5078718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1F307-ED7A-58E0-FD3F-663685DEAD1A}"/>
              </a:ext>
            </a:extLst>
          </p:cNvPr>
          <p:cNvSpPr txBox="1"/>
          <p:nvPr/>
        </p:nvSpPr>
        <p:spPr>
          <a:xfrm>
            <a:off x="6141464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Creatively manipulating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95EB9-3C0C-3C35-2C01-F3E9EE5637B6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99316-681C-87B0-29C7-EA091B3EB800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0F58E-8DC0-EB97-D6BE-D980886225DA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D8CFD-148A-C0DA-63D1-B52C937EE863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4FB4A-9D35-4508-2522-DD945C36BBDE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5726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0AB3213-A41E-09D3-F50A-F53F7746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295" y="1350573"/>
            <a:ext cx="4952920" cy="477795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6F1242FF-AB27-BB60-11D3-074874D740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13043440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6F1242FF-AB27-BB60-11D3-074874D740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1AD6B35-4216-25EB-4DF0-C8DA185DED30}"/>
              </a:ext>
            </a:extLst>
          </p:cNvPr>
          <p:cNvSpPr txBox="1"/>
          <p:nvPr/>
        </p:nvSpPr>
        <p:spPr>
          <a:xfrm>
            <a:off x="1669782" y="2224669"/>
            <a:ext cx="33421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Creatively manipulating images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4FF6B5-CCC6-D50A-87B3-D80A48796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36507"/>
            <a:ext cx="5377510" cy="5458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68213-AC9A-83F8-1310-E26498BFF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659" y="625137"/>
            <a:ext cx="6040192" cy="6081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777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6054678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4678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934463" y="5078718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AC293-173D-D89D-9C3D-15764E40C12A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67789-D09A-9E36-2C36-492B92DF5915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E7412-5AFC-4474-2232-08C137BB7370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BA58C-D5C0-2D82-0055-80DB7A2BEDEB}"/>
              </a:ext>
            </a:extLst>
          </p:cNvPr>
          <p:cNvSpPr txBox="1"/>
          <p:nvPr/>
        </p:nvSpPr>
        <p:spPr>
          <a:xfrm>
            <a:off x="6141979" y="1141745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1AB93-6EF1-82F8-DEAB-18D45B3D28A4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7294E-F2B6-BE72-5111-AA703B0B0961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0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4453273"/>
                  </p:ext>
                </p:extLst>
              </p:nvPr>
            </p:nvGraphicFramePr>
            <p:xfrm>
              <a:off x="824718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18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1014773" y="500895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5A1AFD-ADEE-5179-B083-1B4E1DDD120C}"/>
              </a:ext>
            </a:extLst>
          </p:cNvPr>
          <p:cNvSpPr txBox="1"/>
          <p:nvPr/>
        </p:nvSpPr>
        <p:spPr>
          <a:xfrm>
            <a:off x="8323570" y="289137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Text-to-speech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66532-45A6-67F8-84D2-CF078068F9A1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B5CB9-0710-3DC9-D26C-ECECFEDDBF6B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00BB8-3483-B04F-13B3-4A2BBD4D55D6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BBBFE-DEF3-D128-2980-60F3A2F22B5A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9564A-9B26-F629-B839-77CF7ED4DB72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1293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DC60CE48-B58B-AB41-23A2-0926454FE9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34014454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DC60CE48-B58B-AB41-23A2-0926454FE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B13A5D-0B6E-C0FA-872E-193D8F1938A3}"/>
              </a:ext>
            </a:extLst>
          </p:cNvPr>
          <p:cNvSpPr txBox="1"/>
          <p:nvPr/>
        </p:nvSpPr>
        <p:spPr>
          <a:xfrm>
            <a:off x="1532368" y="2705725"/>
            <a:ext cx="3539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Text-to-speech transcription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10CEF58-BF1E-ED1E-7FC5-3456B1163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471468"/>
            <a:ext cx="2077713" cy="191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8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824718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18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1014773" y="500895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3BA5C-2AB8-7992-0317-9DEA8A468B16}"/>
              </a:ext>
            </a:extLst>
          </p:cNvPr>
          <p:cNvSpPr txBox="1"/>
          <p:nvPr/>
        </p:nvSpPr>
        <p:spPr>
          <a:xfrm>
            <a:off x="949887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841D-23A1-541D-DC29-D4E8FB371C3B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6A59D-34E4-AEE0-E6CE-2A1DDDDF7F64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F8AA7-5A08-B8F3-6C6C-EB6E28E7BDAE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64BDC-A789-1F44-CA41-CAA43C282C27}"/>
              </a:ext>
            </a:extLst>
          </p:cNvPr>
          <p:cNvSpPr txBox="1"/>
          <p:nvPr/>
        </p:nvSpPr>
        <p:spPr>
          <a:xfrm>
            <a:off x="8293615" y="2933846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4DEC0-1AE3-10FC-1D77-CE68CC918C2F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79101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37766001"/>
                  </p:ext>
                </p:extLst>
              </p:nvPr>
            </p:nvGraphicFramePr>
            <p:xfrm>
              <a:off x="9187881" y="4892499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7881" y="4892499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36496" y="489249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5FE47-63B6-F69A-7180-2A70937516DE}"/>
              </a:ext>
            </a:extLst>
          </p:cNvPr>
          <p:cNvSpPr txBox="1"/>
          <p:nvPr/>
        </p:nvSpPr>
        <p:spPr>
          <a:xfrm>
            <a:off x="9275182" y="5341394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CFEEE-4360-E1AC-83AB-3F737B61F761}"/>
              </a:ext>
            </a:extLst>
          </p:cNvPr>
          <p:cNvSpPr txBox="1"/>
          <p:nvPr/>
        </p:nvSpPr>
        <p:spPr>
          <a:xfrm>
            <a:off x="830504" y="524866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AE3F-43F7-2CCC-33FF-7304686CB74D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7B7A8-9BB2-35A6-162B-2FBB2C130293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262CB-5F1A-3F2E-A1BF-96261D5D5572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70B82-AD2D-FD53-11F1-4F0D7C5886C1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</p:spTree>
    <p:extLst>
      <p:ext uri="{BB962C8B-B14F-4D97-AF65-F5344CB8AC3E}">
        <p14:creationId xmlns:p14="http://schemas.microsoft.com/office/powerpoint/2010/main" val="22662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1929A2-073C-7438-6062-DD02D919F9C9}"/>
              </a:ext>
            </a:extLst>
          </p:cNvPr>
          <p:cNvSpPr/>
          <p:nvPr/>
        </p:nvSpPr>
        <p:spPr>
          <a:xfrm>
            <a:off x="4467049" y="359289"/>
            <a:ext cx="2688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i="0" cap="all" dirty="0">
                <a:solidFill>
                  <a:srgbClr val="FFFFFF"/>
                </a:solidFill>
                <a:effectLst/>
                <a:latin typeface="Tw Cen MT Condensed Extra Bold" panose="020B0803020202020204" pitchFamily="34" charset="0"/>
              </a:rPr>
              <a:t>Problem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174B1C-2FB2-C915-D21E-57E1F5D10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4739" y="1257665"/>
            <a:ext cx="6395566" cy="4796675"/>
          </a:xfrm>
          <a:prstGeom prst="rect">
            <a:avLst/>
          </a:prstGeom>
        </p:spPr>
      </p:pic>
      <p:pic>
        <p:nvPicPr>
          <p:cNvPr id="9" name="Picture 8" descr="A picture containing row, lined, colorful, line&#10;&#10;Description automatically generated">
            <a:extLst>
              <a:ext uri="{FF2B5EF4-FFF2-40B4-BE49-F238E27FC236}">
                <a16:creationId xmlns:a16="http://schemas.microsoft.com/office/drawing/2014/main" id="{8B0336F3-9F88-96C2-4B51-CB2C4BD63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8956" y="1442929"/>
            <a:ext cx="3214309" cy="19041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picture containing outdoor object, star, light, blurry&#10;&#10;Description automatically generated">
            <a:extLst>
              <a:ext uri="{FF2B5EF4-FFF2-40B4-BE49-F238E27FC236}">
                <a16:creationId xmlns:a16="http://schemas.microsoft.com/office/drawing/2014/main" id="{5430B9E3-AAE9-B49D-52D5-ED03BEE5A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789" y="1544884"/>
            <a:ext cx="3067761" cy="1884116"/>
          </a:xfrm>
          <a:prstGeom prst="rect">
            <a:avLst/>
          </a:prstGeom>
        </p:spPr>
      </p:pic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23D8C99-BACB-A861-471D-DC6789CA8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67466" y="1462932"/>
            <a:ext cx="3798622" cy="18841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AC3334-0CF6-9C9B-8E36-A74112F00384}"/>
              </a:ext>
            </a:extLst>
          </p:cNvPr>
          <p:cNvSpPr/>
          <p:nvPr/>
        </p:nvSpPr>
        <p:spPr>
          <a:xfrm>
            <a:off x="2006110" y="4327376"/>
            <a:ext cx="77979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More accessible to the public</a:t>
            </a:r>
            <a:endParaRPr lang="en-US" sz="5400" b="1" i="0" cap="all" dirty="0">
              <a:solidFill>
                <a:srgbClr val="FFFFFF"/>
              </a:solidFill>
              <a:effectLst/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8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BA1FD7A6-567C-AC26-A48C-E09BF75799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2518936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BA1FD7A6-567C-AC26-A48C-E09BF7579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39B7303-BE31-CE29-B201-16D6E7BD48B5}"/>
              </a:ext>
            </a:extLst>
          </p:cNvPr>
          <p:cNvSpPr txBox="1"/>
          <p:nvPr/>
        </p:nvSpPr>
        <p:spPr>
          <a:xfrm>
            <a:off x="1744296" y="2578137"/>
            <a:ext cx="3034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Web application</a:t>
            </a:r>
          </a:p>
        </p:txBody>
      </p:sp>
      <p:pic>
        <p:nvPicPr>
          <p:cNvPr id="6" name="Picture 5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40A7E375-9EF2-D21A-2B1F-C4E0F7035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9339" y="4550851"/>
            <a:ext cx="2055962" cy="1370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02DF4B3-9711-9BD7-713F-408E80954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18153" y="1203925"/>
            <a:ext cx="1704049" cy="1815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005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67566256"/>
                  </p:ext>
                </p:extLst>
              </p:nvPr>
            </p:nvGraphicFramePr>
            <p:xfrm>
              <a:off x="9271411" y="482348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1411" y="482348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36513" y="4987388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EEB54-021E-196C-954D-7BD0EF032313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46B0D-3514-9E7A-E352-2A9A568FF2D9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6A127-CD40-22A2-2BB7-66288C0B0124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50351-5620-B1D4-FCE1-70140032A1A2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F9106-25E7-419B-B32B-6D60119DFEA8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74E16-376F-860F-871F-78AD41F6E3BB}"/>
              </a:ext>
            </a:extLst>
          </p:cNvPr>
          <p:cNvSpPr txBox="1"/>
          <p:nvPr/>
        </p:nvSpPr>
        <p:spPr>
          <a:xfrm>
            <a:off x="9358712" y="5272382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6318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39A26-6496-9EE9-FC6F-9955CC55C37F}"/>
              </a:ext>
            </a:extLst>
          </p:cNvPr>
          <p:cNvSpPr txBox="1"/>
          <p:nvPr/>
        </p:nvSpPr>
        <p:spPr>
          <a:xfrm>
            <a:off x="1482437" y="2967335"/>
            <a:ext cx="8950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space is the breath of art”</a:t>
            </a:r>
          </a:p>
        </p:txBody>
      </p:sp>
    </p:spTree>
    <p:extLst>
      <p:ext uri="{BB962C8B-B14F-4D97-AF65-F5344CB8AC3E}">
        <p14:creationId xmlns:p14="http://schemas.microsoft.com/office/powerpoint/2010/main" val="35770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5184" y="1835413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31162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47E9C-1014-FF90-4E55-0911BA9EB274}"/>
              </a:ext>
            </a:extLst>
          </p:cNvPr>
          <p:cNvSpPr txBox="1"/>
          <p:nvPr/>
        </p:nvSpPr>
        <p:spPr>
          <a:xfrm>
            <a:off x="934463" y="500895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C3607-4FF5-5051-019E-952E706EBA16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1F555-2D33-FCC7-B07C-B0280ACAE280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89B0-13A0-1664-9755-27227DB83075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335DE-859A-2EE6-CADB-2D41546EFBA2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53C4A-C527-4CA5-47EA-239282CAB719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25276-6584-AF0B-62DA-AF3948B92D22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</p:spTree>
    <p:extLst>
      <p:ext uri="{BB962C8B-B14F-4D97-AF65-F5344CB8AC3E}">
        <p14:creationId xmlns:p14="http://schemas.microsoft.com/office/powerpoint/2010/main" val="432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317679"/>
                  </p:ext>
                </p:extLst>
              </p:nvPr>
            </p:nvGraphicFramePr>
            <p:xfrm>
              <a:off x="850366" y="4971649"/>
              <a:ext cx="1514046" cy="1514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14046" cy="151404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366" y="4971649"/>
                <a:ext cx="1514046" cy="1514045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02251-3BCC-E983-D914-B60BD0F74221}"/>
              </a:ext>
            </a:extLst>
          </p:cNvPr>
          <p:cNvSpPr txBox="1"/>
          <p:nvPr/>
        </p:nvSpPr>
        <p:spPr>
          <a:xfrm>
            <a:off x="878489" y="542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Speech-to-text Transcription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F99B9-4E4F-F616-5F48-9615330ABF2C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BA5E2-43FF-ADF4-FA4B-06D6BCB153AF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01CE3-5A12-51A6-C8E5-42CB216CF625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FF50F-AC7A-A936-FFF3-A0BAFF73A15D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C6B84-764C-5BBF-407D-341EA05A7A44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5510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ght Gray Sphere">
                <a:extLst>
                  <a:ext uri="{FF2B5EF4-FFF2-40B4-BE49-F238E27FC236}">
                    <a16:creationId xmlns:a16="http://schemas.microsoft.com/office/drawing/2014/main" id="{09CC58EE-01DC-BBCB-7D74-6C7B578BFB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0252200"/>
                  </p:ext>
                </p:extLst>
              </p:nvPr>
            </p:nvGraphicFramePr>
            <p:xfrm>
              <a:off x="488815" y="1338174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ght Gray Sphere">
                <a:extLst>
                  <a:ext uri="{FF2B5EF4-FFF2-40B4-BE49-F238E27FC236}">
                    <a16:creationId xmlns:a16="http://schemas.microsoft.com/office/drawing/2014/main" id="{09CC58EE-01DC-BBCB-7D74-6C7B578BFB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815" y="1338174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685BA7E-BEB2-3E80-0AD8-324BFEE7B81A}"/>
              </a:ext>
            </a:extLst>
          </p:cNvPr>
          <p:cNvSpPr txBox="1"/>
          <p:nvPr/>
        </p:nvSpPr>
        <p:spPr>
          <a:xfrm>
            <a:off x="1925233" y="2634480"/>
            <a:ext cx="32870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Speech-to-text Transcription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D7D0437E-804C-ED82-4785-94A73703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525" y="2937294"/>
            <a:ext cx="1385549" cy="127670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E22D8DE-ECF1-8F29-1FC7-E8822868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85" y="587674"/>
            <a:ext cx="1319841" cy="131984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69BAED1-8C7F-354C-6A97-4EB1DDF61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84" y="5294023"/>
            <a:ext cx="1319841" cy="13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8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777126" y="4987389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126" y="4987389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6BB75-A5DD-FF90-76DE-20E84A8F9CBC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60613-F7B1-46BD-9BDC-90B8611D0120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51E6B-3C65-0806-D673-CB31BAF15D9F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5D26E-C8F6-F332-B874-025CF7BB38F2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26E2A-E651-57C6-25AC-EEBDC01A5556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86516-6132-5C7C-FA1F-D24EA612BFE2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74217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867685" y="5069340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348514"/>
                  </p:ext>
                </p:extLst>
              </p:nvPr>
            </p:nvGraphicFramePr>
            <p:xfrm>
              <a:off x="129092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2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E12F2-BDF6-6925-FA85-745FCD567644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Creating text representation for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FA87-8A76-0777-DB47-1A6788126F6A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AEB60-F2C3-0E8F-883E-F4D1D73C6724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55B24-D97E-AC74-9764-18FCC39C07F1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7BAF6-23E1-4862-371A-03B591A77FE3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6B39D-771B-E9DA-A045-32C94306F0D5}"/>
              </a:ext>
            </a:extLst>
          </p:cNvPr>
          <p:cNvSpPr txBox="1"/>
          <p:nvPr/>
        </p:nvSpPr>
        <p:spPr>
          <a:xfrm>
            <a:off x="761693" y="542550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</p:spTree>
    <p:extLst>
      <p:ext uri="{BB962C8B-B14F-4D97-AF65-F5344CB8AC3E}">
        <p14:creationId xmlns:p14="http://schemas.microsoft.com/office/powerpoint/2010/main" val="20215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310D676B-143E-65CE-0AF5-B034262562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2023205"/>
                  </p:ext>
                </p:extLst>
              </p:nvPr>
            </p:nvGraphicFramePr>
            <p:xfrm>
              <a:off x="443200" y="1358663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310D676B-143E-65CE-0AF5-B034262562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200" y="1358663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210CFC-0536-9693-2B63-E1DA2C88660C}"/>
              </a:ext>
            </a:extLst>
          </p:cNvPr>
          <p:cNvSpPr txBox="1"/>
          <p:nvPr/>
        </p:nvSpPr>
        <p:spPr>
          <a:xfrm>
            <a:off x="1762383" y="2514060"/>
            <a:ext cx="35669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Creating text representation for images</a:t>
            </a:r>
          </a:p>
        </p:txBody>
      </p:sp>
      <p:pic>
        <p:nvPicPr>
          <p:cNvPr id="6" name="Graphic 5" descr="Images with solid fill">
            <a:extLst>
              <a:ext uri="{FF2B5EF4-FFF2-40B4-BE49-F238E27FC236}">
                <a16:creationId xmlns:a16="http://schemas.microsoft.com/office/drawing/2014/main" id="{49ADBDD7-0C4C-1C06-A167-C03EE2B26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8484" y="566649"/>
            <a:ext cx="914400" cy="914400"/>
          </a:xfrm>
          <a:prstGeom prst="rect">
            <a:avLst/>
          </a:prstGeom>
        </p:spPr>
      </p:pic>
      <p:pic>
        <p:nvPicPr>
          <p:cNvPr id="9" name="Graphic 8" descr="Chat bubble outline">
            <a:extLst>
              <a:ext uri="{FF2B5EF4-FFF2-40B4-BE49-F238E27FC236}">
                <a16:creationId xmlns:a16="http://schemas.microsoft.com/office/drawing/2014/main" id="{57A3E31F-677A-C4EE-EAC5-9E393EA3F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7667" y="2833239"/>
            <a:ext cx="914400" cy="914400"/>
          </a:xfrm>
          <a:prstGeom prst="rect">
            <a:avLst/>
          </a:prstGeom>
        </p:spPr>
      </p:pic>
      <p:pic>
        <p:nvPicPr>
          <p:cNvPr id="7" name="Picture 6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52E605AE-014C-BEC8-5F09-69A49CE6C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3447" y="52259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867685" y="5069340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129092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2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6C8FC-F139-7E6A-EA31-754FB5EC186D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DB344-2684-E6F6-7EEB-D8FF250081C0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9E77C-ED2E-092E-38BE-D075ED86E6E4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07B48-2E63-C3D1-FCC4-8B3DC11BB1A6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ACF67-1090-5440-369D-3BE058421B87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91917-1ED0-A446-B8EB-9854319EFF3E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5612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558_win32_fixed.potx" id="{6175A0DC-0DAD-498E-9ACA-DFA64C2B116B}" vid="{760DBC81-82F9-473B-BEA4-22CF1889A5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3D PowerPoint (Hubble Telescope model)</Template>
  <TotalTime>284</TotalTime>
  <Words>299</Words>
  <Application>Microsoft Office PowerPoint</Application>
  <PresentationFormat>Widescreen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Agency FB</vt:lpstr>
      <vt:lpstr>Arial</vt:lpstr>
      <vt:lpstr>Calibri</vt:lpstr>
      <vt:lpstr>Calibri Light</vt:lpstr>
      <vt:lpstr>Segoe UI Light</vt:lpstr>
      <vt:lpstr>Times New Roman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</dc:creator>
  <cp:lastModifiedBy>نورهان عبد الكريم خلف عبد الحافظ</cp:lastModifiedBy>
  <cp:revision>9</cp:revision>
  <dcterms:created xsi:type="dcterms:W3CDTF">2022-09-22T23:19:03Z</dcterms:created>
  <dcterms:modified xsi:type="dcterms:W3CDTF">2022-09-24T17:20:32Z</dcterms:modified>
</cp:coreProperties>
</file>